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7" r:id="rId11"/>
    <p:sldId id="266" r:id="rId12"/>
    <p:sldId id="263" r:id="rId1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2018. 05. 04.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Bizonyos</a:t>
            </a:r>
            <a:r>
              <a:rPr lang="en-US" dirty="0"/>
              <a:t> </a:t>
            </a:r>
            <a:r>
              <a:rPr lang="en-US" dirty="0" err="1"/>
              <a:t>algoritmusok</a:t>
            </a:r>
            <a:r>
              <a:rPr lang="en-US" dirty="0"/>
              <a:t> a 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kirajzolását</a:t>
            </a:r>
            <a:r>
              <a:rPr lang="en-US" dirty="0"/>
              <a:t> </a:t>
            </a:r>
            <a:r>
              <a:rPr lang="en-US" dirty="0" err="1"/>
              <a:t>igénylik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464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</a:t>
            </a:r>
            <a:r>
              <a:rPr lang="en-US" dirty="0" err="1"/>
              <a:t>Igen</a:t>
            </a:r>
            <a:r>
              <a:rPr lang="en-US" dirty="0"/>
              <a:t>, </a:t>
            </a:r>
            <a:r>
              <a:rPr lang="en-US" dirty="0" err="1"/>
              <a:t>én</a:t>
            </a:r>
            <a:r>
              <a:rPr lang="en-US" dirty="0"/>
              <a:t> </a:t>
            </a:r>
            <a:r>
              <a:rPr lang="en-US" dirty="0" err="1"/>
              <a:t>javítottam</a:t>
            </a:r>
            <a:r>
              <a:rPr lang="en-US" dirty="0"/>
              <a:t> meg; a </a:t>
            </a:r>
            <a:r>
              <a:rPr lang="en-US" dirty="0" err="1"/>
              <a:t>felhőkarcoló</a:t>
            </a:r>
            <a:r>
              <a:rPr lang="en-US" dirty="0"/>
              <a:t> </a:t>
            </a:r>
            <a:r>
              <a:rPr lang="en-US" dirty="0" err="1"/>
              <a:t>árnyéka</a:t>
            </a:r>
            <a:r>
              <a:rPr lang="en-US" dirty="0"/>
              <a:t> </a:t>
            </a:r>
            <a:r>
              <a:rPr lang="en-US" dirty="0" err="1"/>
              <a:t>zfight</a:t>
            </a:r>
            <a:r>
              <a:rPr lang="en-US" dirty="0"/>
              <a:t> </a:t>
            </a:r>
            <a:r>
              <a:rPr lang="en-US" dirty="0" err="1"/>
              <a:t>jelleg</a:t>
            </a:r>
            <a:r>
              <a:rPr lang="hu-HU" dirty="0"/>
              <a:t>ű</a:t>
            </a:r>
            <a:r>
              <a:rPr lang="en-US" dirty="0"/>
              <a:t> artifact-</a:t>
            </a:r>
            <a:r>
              <a:rPr lang="en-US" dirty="0" err="1"/>
              <a:t>okat</a:t>
            </a:r>
            <a:r>
              <a:rPr lang="en-US" dirty="0"/>
              <a:t> </a:t>
            </a:r>
            <a:r>
              <a:rPr lang="en-US" dirty="0" err="1"/>
              <a:t>produkált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546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sb.edu/~yfwang/courses/cs180/discussion/Shadow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eveloper.download.nvidia.com/books/HTML/gpugems/gpugems_ch09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masutra.com/view/feature/131351/the_mechanics_of_robust_stencil_.ph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Shadow Volume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 dirty="0"/>
              <a:t>Szennai </a:t>
            </a:r>
            <a:r>
              <a:rPr lang="en-US" sz="2600" dirty="0" err="1"/>
              <a:t>István</a:t>
            </a:r>
            <a:br>
              <a:rPr lang="en-US" dirty="0"/>
            </a:br>
            <a:r>
              <a:rPr lang="en-US" sz="1900" dirty="0" err="1"/>
              <a:t>Graphisoft</a:t>
            </a:r>
            <a:br>
              <a:rPr lang="en-US" dirty="0"/>
            </a:br>
            <a:br>
              <a:rPr lang="en-US" dirty="0"/>
            </a:br>
            <a:r>
              <a:rPr lang="en-US" sz="2200" dirty="0">
                <a:hlinkClick r:id="rId2"/>
              </a:rPr>
              <a:t>darthasylum.blog.hu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089D7-357C-4275-A54C-AF02A276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extrém</a:t>
            </a:r>
            <a:r>
              <a:rPr lang="en-US" dirty="0"/>
              <a:t> </a:t>
            </a:r>
            <a:r>
              <a:rPr lang="en-US" dirty="0" err="1"/>
              <a:t>eset</a:t>
            </a:r>
            <a:r>
              <a:rPr lang="en-US" dirty="0"/>
              <a:t> (</a:t>
            </a:r>
            <a:r>
              <a:rPr lang="en-US" dirty="0" err="1"/>
              <a:t>ArchiCAD</a:t>
            </a:r>
            <a:r>
              <a:rPr lang="en-US" dirty="0"/>
              <a:t>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4A1C-96D5-403E-AFDE-F568B879C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u="sng" dirty="0" err="1"/>
              <a:t>Nem</a:t>
            </a:r>
            <a:r>
              <a:rPr lang="en-US" u="sng" dirty="0"/>
              <a:t> </a:t>
            </a:r>
            <a:r>
              <a:rPr lang="en-US" u="sng" dirty="0" err="1"/>
              <a:t>tudunk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-okat </a:t>
            </a:r>
            <a:r>
              <a:rPr lang="en-US" dirty="0" err="1"/>
              <a:t>generálni</a:t>
            </a:r>
            <a:r>
              <a:rPr lang="en-US" dirty="0"/>
              <a:t> (a </a:t>
            </a:r>
            <a:r>
              <a:rPr lang="en-US" dirty="0" err="1"/>
              <a:t>felhasználó</a:t>
            </a:r>
            <a:r>
              <a:rPr lang="en-US" dirty="0"/>
              <a:t> </a:t>
            </a:r>
            <a:r>
              <a:rPr lang="en-US" dirty="0" err="1"/>
              <a:t>készíti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egyes</a:t>
            </a:r>
            <a:r>
              <a:rPr lang="en-US" dirty="0"/>
              <a:t> </a:t>
            </a:r>
            <a:r>
              <a:rPr lang="en-US" dirty="0" err="1"/>
              <a:t>elemeket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Régebben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borzasztóan</a:t>
            </a:r>
            <a:r>
              <a:rPr lang="en-US" dirty="0"/>
              <a:t> </a:t>
            </a:r>
            <a:r>
              <a:rPr lang="en-US" dirty="0" err="1"/>
              <a:t>nézett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(</a:t>
            </a:r>
            <a:r>
              <a:rPr lang="en-US" dirty="0" err="1"/>
              <a:t>pont</a:t>
            </a:r>
            <a:r>
              <a:rPr lang="en-US" dirty="0"/>
              <a:t> a </a:t>
            </a:r>
            <a:r>
              <a:rPr lang="en-US" sz="1600" dirty="0" err="1">
                <a:latin typeface="Consolas" panose="020B0609020204030204" pitchFamily="49" charset="0"/>
              </a:rPr>
              <a:t>glPolygonOffset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)*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2361F-038E-4699-826A-A4B4C8B2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8" y="2683165"/>
            <a:ext cx="7363098" cy="360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6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A8DE-1316-40DC-9B44-A4836F65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használsz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-ot…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64DB4-54B3-44A9-9C70-1E1B62AE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err="1"/>
              <a:t>összes</a:t>
            </a:r>
            <a:r>
              <a:rPr lang="en-US"/>
              <a:t> (fény felé néző) háromszögét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húzni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Poligonszámtól</a:t>
            </a:r>
            <a:r>
              <a:rPr lang="en-US" dirty="0"/>
              <a:t> </a:t>
            </a:r>
            <a:r>
              <a:rPr lang="en-US" dirty="0" err="1"/>
              <a:t>függően</a:t>
            </a:r>
            <a:r>
              <a:rPr lang="en-US" dirty="0"/>
              <a:t> </a:t>
            </a:r>
            <a:r>
              <a:rPr lang="en-US" dirty="0" err="1"/>
              <a:t>agyonvághatja</a:t>
            </a:r>
            <a:r>
              <a:rPr lang="en-US" dirty="0"/>
              <a:t> a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-t (</a:t>
            </a:r>
            <a:r>
              <a:rPr lang="en-US" dirty="0" err="1"/>
              <a:t>nekem</a:t>
            </a:r>
            <a:r>
              <a:rPr lang="en-US" dirty="0"/>
              <a:t> </a:t>
            </a:r>
            <a:r>
              <a:rPr lang="en-US" dirty="0" err="1"/>
              <a:t>már</a:t>
            </a:r>
            <a:r>
              <a:rPr lang="en-US" dirty="0"/>
              <a:t> </a:t>
            </a:r>
            <a:r>
              <a:rPr lang="en-US" dirty="0" err="1"/>
              <a:t>sikerült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program </a:t>
            </a:r>
            <a:r>
              <a:rPr lang="en-US" i="1" dirty="0" err="1"/>
              <a:t>fillrate</a:t>
            </a:r>
            <a:r>
              <a:rPr lang="en-US" i="1" dirty="0"/>
              <a:t> bound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 (a </a:t>
            </a:r>
            <a:r>
              <a:rPr lang="en-US" i="1" dirty="0"/>
              <a:t>stencil buffer</a:t>
            </a:r>
            <a:r>
              <a:rPr lang="en-US" dirty="0"/>
              <a:t> </a:t>
            </a:r>
            <a:r>
              <a:rPr lang="en-US" dirty="0" err="1"/>
              <a:t>kitöltése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mindenhol</a:t>
            </a:r>
            <a:r>
              <a:rPr lang="en-US" dirty="0"/>
              <a:t> </a:t>
            </a:r>
            <a:r>
              <a:rPr lang="en-US" dirty="0" err="1"/>
              <a:t>jön</a:t>
            </a:r>
            <a:r>
              <a:rPr lang="en-US" dirty="0"/>
              <a:t> </a:t>
            </a:r>
            <a:r>
              <a:rPr lang="en-US" dirty="0" err="1"/>
              <a:t>elő</a:t>
            </a:r>
            <a:r>
              <a:rPr lang="en-US" dirty="0"/>
              <a:t>, de </a:t>
            </a:r>
            <a:r>
              <a:rPr lang="en-US" dirty="0" err="1"/>
              <a:t>ugyanazzal</a:t>
            </a:r>
            <a:r>
              <a:rPr lang="en-US" dirty="0"/>
              <a:t> a </a:t>
            </a:r>
            <a:r>
              <a:rPr lang="en-US" dirty="0" err="1"/>
              <a:t>shader</a:t>
            </a:r>
            <a:r>
              <a:rPr lang="en-US" dirty="0"/>
              <a:t> </a:t>
            </a:r>
            <a:r>
              <a:rPr lang="en-US" dirty="0" err="1"/>
              <a:t>programmal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rajzolni</a:t>
            </a:r>
            <a:r>
              <a:rPr lang="en-US" dirty="0"/>
              <a:t> a </a:t>
            </a:r>
            <a:r>
              <a:rPr lang="en-US" i="1" dirty="0"/>
              <a:t>shadow volume</a:t>
            </a:r>
            <a:r>
              <a:rPr lang="en-US" dirty="0"/>
              <a:t>-</a:t>
            </a:r>
            <a:r>
              <a:rPr lang="en-US" dirty="0" err="1"/>
              <a:t>okat</a:t>
            </a:r>
            <a:r>
              <a:rPr lang="en-US" dirty="0"/>
              <a:t>, </a:t>
            </a:r>
            <a:r>
              <a:rPr lang="en-US" dirty="0" err="1"/>
              <a:t>amivel</a:t>
            </a:r>
            <a:r>
              <a:rPr lang="en-US" dirty="0"/>
              <a:t> a </a:t>
            </a:r>
            <a:r>
              <a:rPr lang="en-US" i="1" dirty="0"/>
              <a:t>depth buffer</a:t>
            </a:r>
            <a:r>
              <a:rPr lang="en-US" dirty="0"/>
              <a:t>-t </a:t>
            </a:r>
            <a:r>
              <a:rPr lang="en-US" dirty="0" err="1"/>
              <a:t>kitöltötted</a:t>
            </a:r>
            <a:r>
              <a:rPr lang="en-US" dirty="0"/>
              <a:t>, </a:t>
            </a:r>
            <a:r>
              <a:rPr lang="en-US" dirty="0" err="1"/>
              <a:t>különben</a:t>
            </a:r>
            <a:r>
              <a:rPr lang="en-US" dirty="0"/>
              <a:t> </a:t>
            </a:r>
            <a:r>
              <a:rPr lang="en-US" i="1" dirty="0" err="1"/>
              <a:t>zfight-</a:t>
            </a:r>
            <a:r>
              <a:rPr lang="en-US" dirty="0" err="1"/>
              <a:t>olni</a:t>
            </a:r>
            <a:r>
              <a:rPr lang="en-US" dirty="0"/>
              <a:t> fog a </a:t>
            </a:r>
            <a:r>
              <a:rPr lang="en-US" i="1" dirty="0"/>
              <a:t>front cap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i="1" dirty="0" err="1"/>
              <a:t>ArchiCAD</a:t>
            </a:r>
            <a:r>
              <a:rPr lang="en-US" dirty="0"/>
              <a:t> </a:t>
            </a:r>
            <a:r>
              <a:rPr lang="en-US" dirty="0" err="1"/>
              <a:t>többek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miatt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</a:t>
            </a:r>
            <a:r>
              <a:rPr lang="en-US" dirty="0"/>
              <a:t>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-t (</a:t>
            </a:r>
            <a:r>
              <a:rPr lang="en-US" dirty="0" err="1"/>
              <a:t>bár</a:t>
            </a:r>
            <a:r>
              <a:rPr lang="en-US" dirty="0"/>
              <a:t> </a:t>
            </a:r>
            <a:r>
              <a:rPr lang="en-US" dirty="0" err="1"/>
              <a:t>tehetné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Na de</a:t>
            </a:r>
            <a:r>
              <a:rPr lang="en-US" dirty="0"/>
              <a:t>: </a:t>
            </a:r>
            <a:r>
              <a:rPr lang="en-US" i="1" dirty="0"/>
              <a:t>Metal</a:t>
            </a:r>
            <a:r>
              <a:rPr lang="en-US" dirty="0"/>
              <a:t>-ban </a:t>
            </a:r>
            <a:r>
              <a:rPr lang="en-US" dirty="0" err="1"/>
              <a:t>nincs</a:t>
            </a:r>
            <a:r>
              <a:rPr lang="en-US" dirty="0"/>
              <a:t> is! </a:t>
            </a:r>
            <a:r>
              <a:rPr lang="en-US" dirty="0" err="1"/>
              <a:t>Helyette</a:t>
            </a:r>
            <a:r>
              <a:rPr lang="en-US" dirty="0"/>
              <a:t> </a:t>
            </a:r>
            <a:r>
              <a:rPr lang="en-US" i="1" dirty="0"/>
              <a:t>vertex </a:t>
            </a:r>
            <a:r>
              <a:rPr lang="en-US" i="1" dirty="0" err="1"/>
              <a:t>shader</a:t>
            </a:r>
            <a:r>
              <a:rPr lang="en-US" dirty="0" err="1"/>
              <a:t>-rel</a:t>
            </a:r>
            <a:r>
              <a:rPr lang="en-US" dirty="0"/>
              <a:t> </a:t>
            </a:r>
            <a:r>
              <a:rPr lang="en-US" dirty="0" err="1"/>
              <a:t>emulálható</a:t>
            </a:r>
            <a:r>
              <a:rPr lang="en-US" dirty="0"/>
              <a:t>, </a:t>
            </a:r>
            <a:r>
              <a:rPr lang="en-US" dirty="0" err="1"/>
              <a:t>szóval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változhat</a:t>
            </a:r>
            <a:r>
              <a:rPr lang="en-US" dirty="0"/>
              <a:t> a </a:t>
            </a:r>
            <a:r>
              <a:rPr lang="en-US" dirty="0" err="1"/>
              <a:t>jövőben</a:t>
            </a:r>
            <a:r>
              <a:rPr lang="en-US" dirty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41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B267E6-5E7F-4D72-A7F3-97627CA8B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 b="1664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9F491-219E-445E-AC35-B106CBF2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feladatokról</a:t>
            </a:r>
            <a:r>
              <a:rPr lang="en-US" dirty="0"/>
              <a:t>: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eredmény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88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8D2A-B53A-40A8-A36E-8C7905C1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Bevezető</a:t>
            </a:r>
            <a:r>
              <a:rPr lang="en-US" dirty="0"/>
              <a:t>: </a:t>
            </a:r>
            <a:r>
              <a:rPr lang="en-US" dirty="0" err="1"/>
              <a:t>árnyékolási</a:t>
            </a:r>
            <a:r>
              <a:rPr lang="en-US" dirty="0"/>
              <a:t> </a:t>
            </a:r>
            <a:r>
              <a:rPr lang="en-US" dirty="0" err="1"/>
              <a:t>módszerek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FFC07-97DA-4ED7-9EC3-8EFD2F29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Planar shadows</a:t>
            </a:r>
            <a:r>
              <a:rPr lang="en-US" dirty="0"/>
              <a:t>: </a:t>
            </a:r>
            <a:r>
              <a:rPr lang="en-US" dirty="0" err="1"/>
              <a:t>kőkorszaki</a:t>
            </a:r>
            <a:r>
              <a:rPr lang="en-US" dirty="0"/>
              <a:t> </a:t>
            </a:r>
            <a:r>
              <a:rPr lang="en-US" dirty="0" err="1"/>
              <a:t>technika</a:t>
            </a:r>
            <a:r>
              <a:rPr lang="en-US" dirty="0"/>
              <a:t>; a </a:t>
            </a:r>
            <a:r>
              <a:rPr lang="en-US" dirty="0" err="1"/>
              <a:t>geometriát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vetítéssel</a:t>
            </a:r>
            <a:r>
              <a:rPr lang="en-US" dirty="0"/>
              <a:t> </a:t>
            </a:r>
            <a:r>
              <a:rPr lang="en-US" dirty="0" err="1"/>
              <a:t>lelapítod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felületre</a:t>
            </a:r>
            <a:r>
              <a:rPr lang="en-US" dirty="0"/>
              <a:t> (</a:t>
            </a:r>
            <a:r>
              <a:rPr lang="en-US" dirty="0" err="1"/>
              <a:t>onnantól</a:t>
            </a:r>
            <a:r>
              <a:rPr lang="en-US" dirty="0"/>
              <a:t> meg </a:t>
            </a:r>
            <a:r>
              <a:rPr lang="en-US" i="1" dirty="0"/>
              <a:t>decal</a:t>
            </a:r>
            <a:r>
              <a:rPr lang="en-US" dirty="0"/>
              <a:t>-</a:t>
            </a:r>
            <a:r>
              <a:rPr lang="en-US" dirty="0" err="1"/>
              <a:t>ként</a:t>
            </a:r>
            <a:r>
              <a:rPr lang="en-US" dirty="0"/>
              <a:t> </a:t>
            </a:r>
            <a:r>
              <a:rPr lang="en-US" dirty="0" err="1"/>
              <a:t>kezelve</a:t>
            </a:r>
            <a:r>
              <a:rPr lang="en-US" dirty="0"/>
              <a:t> </a:t>
            </a:r>
            <a:r>
              <a:rPr lang="en-US" dirty="0" err="1"/>
              <a:t>rajzolod</a:t>
            </a:r>
            <a:r>
              <a:rPr lang="en-US" dirty="0"/>
              <a:t>).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</a:t>
            </a:r>
            <a:r>
              <a:rPr lang="en-US" dirty="0"/>
              <a:t> </a:t>
            </a:r>
            <a:r>
              <a:rPr lang="en-US" i="1" dirty="0"/>
              <a:t>self-shadowing</a:t>
            </a:r>
            <a:r>
              <a:rPr lang="en-US" dirty="0"/>
              <a:t>-et,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sík</a:t>
            </a:r>
            <a:r>
              <a:rPr lang="en-US" dirty="0"/>
              <a:t> </a:t>
            </a:r>
            <a:r>
              <a:rPr lang="en-US" dirty="0" err="1"/>
              <a:t>felületeken</a:t>
            </a:r>
            <a:r>
              <a:rPr lang="en-US" dirty="0"/>
              <a:t> m</a:t>
            </a:r>
            <a:r>
              <a:rPr lang="hu-HU" dirty="0"/>
              <a:t>ű</a:t>
            </a:r>
            <a:r>
              <a:rPr lang="en-US" dirty="0" err="1"/>
              <a:t>ködik</a:t>
            </a:r>
            <a:r>
              <a:rPr lang="en-US" dirty="0"/>
              <a:t>, </a:t>
            </a:r>
            <a:r>
              <a:rPr lang="en-US" dirty="0" err="1"/>
              <a:t>stb</a:t>
            </a:r>
            <a:r>
              <a:rPr lang="en-US" dirty="0"/>
              <a:t>. </a:t>
            </a:r>
            <a:r>
              <a:rPr lang="en-US" dirty="0" err="1"/>
              <a:t>Felejtős</a:t>
            </a:r>
            <a:r>
              <a:rPr lang="en-US" dirty="0"/>
              <a:t>, de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leírás</a:t>
            </a:r>
            <a:r>
              <a:rPr lang="en-US" dirty="0"/>
              <a:t>. </a:t>
            </a:r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i="1" dirty="0"/>
              <a:t>Shadow Man</a:t>
            </a:r>
            <a:r>
              <a:rPr lang="en-US" dirty="0"/>
              <a:t> (1999)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Shadow volumes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irányából</a:t>
            </a:r>
            <a:r>
              <a:rPr lang="en-US" dirty="0"/>
              <a:t> </a:t>
            </a:r>
            <a:r>
              <a:rPr lang="en-US" dirty="0" err="1"/>
              <a:t>geometriailag</a:t>
            </a:r>
            <a:r>
              <a:rPr lang="en-US" dirty="0"/>
              <a:t> </a:t>
            </a:r>
            <a:r>
              <a:rPr lang="en-US" dirty="0" err="1"/>
              <a:t>legenerálja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árnyéktesteket</a:t>
            </a:r>
            <a:r>
              <a:rPr lang="en-US" dirty="0"/>
              <a:t>. </a:t>
            </a:r>
            <a:r>
              <a:rPr lang="en-US" dirty="0" err="1"/>
              <a:t>Zászlóshajója</a:t>
            </a:r>
            <a:r>
              <a:rPr lang="en-US" dirty="0"/>
              <a:t> a </a:t>
            </a:r>
            <a:r>
              <a:rPr lang="en-US" i="1" dirty="0"/>
              <a:t>Doom 3</a:t>
            </a:r>
            <a:r>
              <a:rPr lang="en-US" dirty="0"/>
              <a:t> (2004), </a:t>
            </a:r>
            <a:r>
              <a:rPr lang="en-US" i="1" dirty="0"/>
              <a:t>CAD</a:t>
            </a:r>
            <a:r>
              <a:rPr lang="en-US" dirty="0"/>
              <a:t> </a:t>
            </a:r>
            <a:r>
              <a:rPr lang="en-US" dirty="0" err="1"/>
              <a:t>programokban</a:t>
            </a:r>
            <a:r>
              <a:rPr lang="en-US" dirty="0"/>
              <a:t> 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napig</a:t>
            </a:r>
            <a:r>
              <a:rPr lang="en-US" dirty="0"/>
              <a:t> </a:t>
            </a:r>
            <a:r>
              <a:rPr lang="en-US" dirty="0" err="1"/>
              <a:t>használt</a:t>
            </a:r>
            <a:r>
              <a:rPr lang="en-US" dirty="0"/>
              <a:t>. </a:t>
            </a:r>
            <a:r>
              <a:rPr lang="en-US" dirty="0" err="1"/>
              <a:t>Nehéz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puha</a:t>
            </a:r>
            <a:r>
              <a:rPr lang="en-US" dirty="0"/>
              <a:t> </a:t>
            </a:r>
            <a:r>
              <a:rPr lang="en-US" dirty="0" err="1"/>
              <a:t>árnyékokat</a:t>
            </a:r>
            <a:r>
              <a:rPr lang="en-US" dirty="0"/>
              <a:t> </a:t>
            </a:r>
            <a:r>
              <a:rPr lang="en-US" dirty="0" err="1"/>
              <a:t>csinálni</a:t>
            </a:r>
            <a:r>
              <a:rPr lang="en-US" dirty="0"/>
              <a:t>, ill.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objektumnak</a:t>
            </a:r>
            <a:r>
              <a:rPr lang="en-US" dirty="0"/>
              <a:t> </a:t>
            </a:r>
            <a:r>
              <a:rPr lang="en-US" dirty="0" err="1"/>
              <a:t>árnyékot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vetnie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Shadow mapping</a:t>
            </a:r>
            <a:r>
              <a:rPr lang="en-US" dirty="0"/>
              <a:t>: a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irányából</a:t>
            </a:r>
            <a:r>
              <a:rPr lang="en-US" dirty="0"/>
              <a:t> </a:t>
            </a:r>
            <a:r>
              <a:rPr lang="en-US" dirty="0" err="1"/>
              <a:t>kirajzolja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árnyékvetők</a:t>
            </a:r>
            <a:r>
              <a:rPr lang="en-US" dirty="0"/>
              <a:t>* </a:t>
            </a:r>
            <a:r>
              <a:rPr lang="en-US" i="1" dirty="0"/>
              <a:t>depth</a:t>
            </a:r>
            <a:r>
              <a:rPr lang="en-US" dirty="0"/>
              <a:t> </a:t>
            </a:r>
            <a:r>
              <a:rPr lang="en-US" dirty="0" err="1"/>
              <a:t>értékeit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textúrába</a:t>
            </a:r>
            <a:r>
              <a:rPr lang="en-US" dirty="0"/>
              <a:t> (</a:t>
            </a:r>
            <a:r>
              <a:rPr lang="en-US" i="1" dirty="0"/>
              <a:t>shadow map</a:t>
            </a:r>
            <a:r>
              <a:rPr lang="en-US" dirty="0"/>
              <a:t>). A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rajzolásakor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egyszerű</a:t>
            </a:r>
            <a:r>
              <a:rPr lang="en-US" dirty="0"/>
              <a:t> </a:t>
            </a:r>
            <a:r>
              <a:rPr lang="en-US" dirty="0" err="1"/>
              <a:t>feltételvizsgálat</a:t>
            </a:r>
            <a:r>
              <a:rPr lang="en-US" dirty="0"/>
              <a:t> </a:t>
            </a:r>
            <a:r>
              <a:rPr lang="en-US" dirty="0" err="1"/>
              <a:t>mondja</a:t>
            </a:r>
            <a:r>
              <a:rPr lang="en-US" dirty="0"/>
              <a:t> meg,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árnyékban</a:t>
            </a:r>
            <a:r>
              <a:rPr lang="en-US" dirty="0"/>
              <a:t> van-e. </a:t>
            </a:r>
            <a:r>
              <a:rPr lang="en-US" dirty="0" err="1"/>
              <a:t>Szinte</a:t>
            </a:r>
            <a:r>
              <a:rPr lang="en-US" dirty="0"/>
              <a:t> </a:t>
            </a:r>
            <a:r>
              <a:rPr lang="en-US" dirty="0" err="1"/>
              <a:t>kötelező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szűrést</a:t>
            </a:r>
            <a:r>
              <a:rPr lang="en-US" dirty="0"/>
              <a:t> </a:t>
            </a:r>
            <a:r>
              <a:rPr lang="en-US" dirty="0" err="1"/>
              <a:t>alkalmazni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, </a:t>
            </a:r>
            <a:r>
              <a:rPr lang="en-US" dirty="0" err="1"/>
              <a:t>különben</a:t>
            </a:r>
            <a:r>
              <a:rPr lang="en-US" dirty="0"/>
              <a:t> </a:t>
            </a:r>
            <a:r>
              <a:rPr lang="en-US" dirty="0" err="1"/>
              <a:t>nagyon</a:t>
            </a:r>
            <a:r>
              <a:rPr lang="en-US" dirty="0"/>
              <a:t> </a:t>
            </a:r>
            <a:r>
              <a:rPr lang="en-US" dirty="0" err="1"/>
              <a:t>recés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 “</a:t>
            </a:r>
            <a:r>
              <a:rPr lang="en-US" b="1" dirty="0" err="1"/>
              <a:t>lusta</a:t>
            </a:r>
            <a:r>
              <a:rPr lang="en-US" b="1" dirty="0"/>
              <a:t>” </a:t>
            </a:r>
            <a:r>
              <a:rPr lang="en-US" b="1" dirty="0" err="1"/>
              <a:t>megoldás</a:t>
            </a:r>
            <a:r>
              <a:rPr lang="en-US" dirty="0"/>
              <a:t>: </a:t>
            </a:r>
            <a:r>
              <a:rPr lang="en-US" i="1" dirty="0"/>
              <a:t>blob shadows</a:t>
            </a:r>
            <a:r>
              <a:rPr lang="en-US" dirty="0"/>
              <a:t>. A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alá</a:t>
            </a:r>
            <a:r>
              <a:rPr lang="en-US" dirty="0"/>
              <a:t> </a:t>
            </a:r>
            <a:r>
              <a:rPr lang="en-US" dirty="0" err="1"/>
              <a:t>odaraksz</a:t>
            </a:r>
            <a:r>
              <a:rPr lang="en-US" dirty="0"/>
              <a:t> </a:t>
            </a:r>
            <a:r>
              <a:rPr lang="en-US" dirty="0" err="1"/>
              <a:t>valami</a:t>
            </a:r>
            <a:r>
              <a:rPr lang="en-US" dirty="0"/>
              <a:t> </a:t>
            </a:r>
            <a:r>
              <a:rPr lang="en-US" dirty="0" err="1"/>
              <a:t>piszokszer</a:t>
            </a:r>
            <a:r>
              <a:rPr lang="hu-HU" dirty="0"/>
              <a:t>ű</a:t>
            </a:r>
            <a:r>
              <a:rPr lang="en-US" dirty="0" err="1"/>
              <a:t>séget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sym typeface="Wingdings" panose="05000000000000000000" pitchFamily="2" charset="2"/>
              </a:rPr>
              <a:t>(FYI: </a:t>
            </a:r>
            <a:r>
              <a:rPr lang="en-US" i="1" dirty="0" err="1">
                <a:sym typeface="Wingdings" panose="05000000000000000000" pitchFamily="2" charset="2"/>
              </a:rPr>
              <a:t>maguk</a:t>
            </a:r>
            <a:r>
              <a:rPr lang="en-US" i="1" dirty="0">
                <a:sym typeface="Wingdings" panose="05000000000000000000" pitchFamily="2" charset="2"/>
              </a:rPr>
              <a:t> a </a:t>
            </a:r>
            <a:r>
              <a:rPr lang="en-US" i="1" dirty="0" err="1">
                <a:sym typeface="Wingdings" panose="05000000000000000000" pitchFamily="2" charset="2"/>
              </a:rPr>
              <a:t>módszerek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már</a:t>
            </a:r>
            <a:r>
              <a:rPr lang="en-US" i="1" dirty="0">
                <a:sym typeface="Wingdings" panose="05000000000000000000" pitchFamily="2" charset="2"/>
              </a:rPr>
              <a:t> a 70-es </a:t>
            </a:r>
            <a:r>
              <a:rPr lang="en-US" i="1" dirty="0" err="1">
                <a:sym typeface="Wingdings" panose="05000000000000000000" pitchFamily="2" charset="2"/>
              </a:rPr>
              <a:t>évek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óta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léteznek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és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használatosak</a:t>
            </a:r>
            <a:r>
              <a:rPr lang="en-US" i="1" dirty="0">
                <a:sym typeface="Wingdings" panose="05000000000000000000" pitchFamily="2" charset="2"/>
              </a:rPr>
              <a:t>)</a:t>
            </a:r>
            <a:endParaRPr lang="hu-HU" i="1" dirty="0"/>
          </a:p>
        </p:txBody>
      </p:sp>
    </p:spTree>
    <p:extLst>
      <p:ext uri="{BB962C8B-B14F-4D97-AF65-F5344CB8AC3E}">
        <p14:creationId xmlns:p14="http://schemas.microsoft.com/office/powerpoint/2010/main" val="188013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AF5B-0721-4AAA-AD9E-B3417DA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volume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E879-9DD2-4F69-89BB-389A1F89A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Gyakran</a:t>
            </a:r>
            <a:r>
              <a:rPr lang="en-US" dirty="0"/>
              <a:t> </a:t>
            </a:r>
            <a:r>
              <a:rPr lang="en-US" dirty="0" err="1"/>
              <a:t>elfelejtik</a:t>
            </a:r>
            <a:r>
              <a:rPr lang="en-US" dirty="0"/>
              <a:t> </a:t>
            </a:r>
            <a:r>
              <a:rPr lang="en-US" dirty="0" err="1"/>
              <a:t>megemlíteni</a:t>
            </a:r>
            <a:r>
              <a:rPr lang="en-US" dirty="0"/>
              <a:t>, 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dirty="0" err="1"/>
              <a:t>algoritmus</a:t>
            </a:r>
            <a:r>
              <a:rPr lang="en-US" dirty="0"/>
              <a:t> </a:t>
            </a:r>
            <a:r>
              <a:rPr lang="en-US" dirty="0" err="1"/>
              <a:t>megköveteli</a:t>
            </a:r>
            <a:r>
              <a:rPr lang="en-US" dirty="0"/>
              <a:t> </a:t>
            </a:r>
            <a:r>
              <a:rPr lang="en-US" dirty="0" err="1"/>
              <a:t>ún</a:t>
            </a:r>
            <a:r>
              <a:rPr lang="en-US" dirty="0"/>
              <a:t>. </a:t>
            </a:r>
            <a:r>
              <a:rPr lang="en-US" i="1" dirty="0"/>
              <a:t>2-manifold</a:t>
            </a:r>
            <a:r>
              <a:rPr lang="en-US" dirty="0"/>
              <a:t>-ok </a:t>
            </a:r>
            <a:r>
              <a:rPr lang="en-US" dirty="0" err="1"/>
              <a:t>használatát</a:t>
            </a:r>
            <a:r>
              <a:rPr lang="en-US" dirty="0"/>
              <a:t>. Ld. </a:t>
            </a:r>
            <a:r>
              <a:rPr lang="en-US">
                <a:hlinkClick r:id="rId2"/>
              </a:rPr>
              <a:t>GPU Gems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3D </a:t>
            </a:r>
            <a:r>
              <a:rPr lang="en-US" dirty="0" err="1"/>
              <a:t>grafikában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árnyékot</a:t>
            </a:r>
            <a:r>
              <a:rPr lang="en-US" dirty="0"/>
              <a:t> </a:t>
            </a:r>
            <a:r>
              <a:rPr lang="en-US" dirty="0" err="1"/>
              <a:t>vető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tetszőleges</a:t>
            </a:r>
            <a:r>
              <a:rPr lang="en-US" dirty="0"/>
              <a:t> </a:t>
            </a:r>
            <a:r>
              <a:rPr lang="en-US" dirty="0" err="1"/>
              <a:t>éle</a:t>
            </a:r>
            <a:r>
              <a:rPr lang="en-US" dirty="0"/>
              <a:t> </a:t>
            </a:r>
            <a:r>
              <a:rPr lang="en-US" u="sng" dirty="0" err="1"/>
              <a:t>pontosan</a:t>
            </a:r>
            <a:r>
              <a:rPr lang="en-US" u="sng" dirty="0"/>
              <a:t> </a:t>
            </a:r>
            <a:r>
              <a:rPr lang="en-US" u="sng" dirty="0" err="1"/>
              <a:t>kettő</a:t>
            </a:r>
            <a:r>
              <a:rPr lang="en-US" dirty="0"/>
              <a:t> </a:t>
            </a:r>
            <a:r>
              <a:rPr lang="en-US" dirty="0" err="1"/>
              <a:t>háromszöghöz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tartozzon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önátmetsző</a:t>
            </a:r>
            <a:r>
              <a:rPr lang="en-US" dirty="0"/>
              <a:t> (</a:t>
            </a:r>
            <a:r>
              <a:rPr lang="en-US" dirty="0" err="1"/>
              <a:t>mindezek</a:t>
            </a:r>
            <a:r>
              <a:rPr lang="en-US" dirty="0"/>
              <a:t> a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detektálásához</a:t>
            </a:r>
            <a:r>
              <a:rPr lang="en-US" dirty="0"/>
              <a:t> </a:t>
            </a:r>
            <a:r>
              <a:rPr lang="en-US" dirty="0" err="1"/>
              <a:t>szükségesek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feltételek</a:t>
            </a:r>
            <a:r>
              <a:rPr lang="en-US" dirty="0"/>
              <a:t> </a:t>
            </a:r>
            <a:r>
              <a:rPr lang="en-US" dirty="0" err="1"/>
              <a:t>persze</a:t>
            </a:r>
            <a:r>
              <a:rPr lang="en-US" dirty="0"/>
              <a:t> </a:t>
            </a:r>
            <a:r>
              <a:rPr lang="en-US" dirty="0" err="1"/>
              <a:t>megkerülhetőek</a:t>
            </a:r>
            <a:r>
              <a:rPr lang="en-US" dirty="0"/>
              <a:t>, de </a:t>
            </a:r>
            <a:r>
              <a:rPr lang="en-US" dirty="0" err="1"/>
              <a:t>annak</a:t>
            </a:r>
            <a:r>
              <a:rPr lang="en-US" dirty="0"/>
              <a:t> </a:t>
            </a:r>
            <a:r>
              <a:rPr lang="en-US" dirty="0" err="1"/>
              <a:t>súlyos</a:t>
            </a:r>
            <a:r>
              <a:rPr lang="en-US" dirty="0"/>
              <a:t> </a:t>
            </a:r>
            <a:r>
              <a:rPr lang="en-US" dirty="0" err="1"/>
              <a:t>teljesítménybeli</a:t>
            </a:r>
            <a:r>
              <a:rPr lang="en-US" dirty="0"/>
              <a:t> </a:t>
            </a:r>
            <a:r>
              <a:rPr lang="en-US" dirty="0" err="1"/>
              <a:t>ára</a:t>
            </a:r>
            <a:r>
              <a:rPr lang="en-US" dirty="0"/>
              <a:t> van (ld. </a:t>
            </a:r>
            <a:r>
              <a:rPr lang="en-US" i="1" dirty="0" err="1"/>
              <a:t>ArchiCAD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3DF3B-86D8-4CE3-B83A-3631F31E9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3"/>
          <a:stretch/>
        </p:blipFill>
        <p:spPr>
          <a:xfrm>
            <a:off x="4002024" y="3075806"/>
            <a:ext cx="5100548" cy="21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5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409-78A5-424A-9311-A88D340A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Előkészületek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A5E5D-3FA1-4CB7-B540-7182B0BF5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dirty="0" err="1"/>
              <a:t>rajzolandó</a:t>
            </a:r>
            <a:r>
              <a:rPr lang="en-US" dirty="0"/>
              <a:t> </a:t>
            </a:r>
            <a:r>
              <a:rPr lang="en-US" dirty="0" err="1"/>
              <a:t>objektumok</a:t>
            </a:r>
            <a:r>
              <a:rPr lang="en-US" dirty="0"/>
              <a:t> </a:t>
            </a:r>
            <a:r>
              <a:rPr lang="en-US" dirty="0" err="1"/>
              <a:t>mellé</a:t>
            </a:r>
            <a:r>
              <a:rPr lang="en-US" dirty="0"/>
              <a:t> </a:t>
            </a:r>
            <a:r>
              <a:rPr lang="en-US" dirty="0" err="1"/>
              <a:t>generálni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i="1" dirty="0"/>
              <a:t>2-manifold</a:t>
            </a:r>
            <a:r>
              <a:rPr lang="en-US" dirty="0"/>
              <a:t> </a:t>
            </a:r>
            <a:r>
              <a:rPr lang="en-US" dirty="0" err="1"/>
              <a:t>változatokat</a:t>
            </a:r>
            <a:r>
              <a:rPr lang="en-US" dirty="0"/>
              <a:t> 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Mivel</a:t>
            </a:r>
            <a:r>
              <a:rPr lang="en-US" dirty="0"/>
              <a:t> a </a:t>
            </a:r>
            <a:r>
              <a:rPr lang="en-US" dirty="0" err="1"/>
              <a:t>feltételeket</a:t>
            </a:r>
            <a:r>
              <a:rPr lang="en-US" dirty="0"/>
              <a:t> </a:t>
            </a:r>
            <a:r>
              <a:rPr lang="en-US" dirty="0" err="1"/>
              <a:t>betartja</a:t>
            </a:r>
            <a:r>
              <a:rPr lang="en-US" dirty="0"/>
              <a:t>, a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detektálható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éleken</a:t>
            </a:r>
            <a:r>
              <a:rPr lang="en-US" dirty="0"/>
              <a:t> </a:t>
            </a:r>
            <a:r>
              <a:rPr lang="en-US" dirty="0" err="1"/>
              <a:t>való</a:t>
            </a:r>
            <a:r>
              <a:rPr lang="en-US" dirty="0"/>
              <a:t> </a:t>
            </a:r>
            <a:r>
              <a:rPr lang="en-US" dirty="0" err="1"/>
              <a:t>végigiterálással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Minden </a:t>
            </a:r>
            <a:r>
              <a:rPr lang="en-US" dirty="0" err="1"/>
              <a:t>élhez</a:t>
            </a:r>
            <a:r>
              <a:rPr lang="en-US" dirty="0"/>
              <a:t> </a:t>
            </a:r>
            <a:r>
              <a:rPr lang="en-US" dirty="0" err="1"/>
              <a:t>pontosan</a:t>
            </a:r>
            <a:r>
              <a:rPr lang="en-US" dirty="0"/>
              <a:t> </a:t>
            </a:r>
            <a:r>
              <a:rPr lang="en-US" dirty="0" err="1"/>
              <a:t>kettő</a:t>
            </a:r>
            <a:r>
              <a:rPr lang="en-US" dirty="0"/>
              <a:t> </a:t>
            </a:r>
            <a:r>
              <a:rPr lang="en-US" dirty="0" err="1"/>
              <a:t>háromszög</a:t>
            </a:r>
            <a:r>
              <a:rPr lang="en-US" dirty="0"/>
              <a:t> </a:t>
            </a:r>
            <a:r>
              <a:rPr lang="en-US" dirty="0" err="1"/>
              <a:t>tartozik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Tehát</a:t>
            </a:r>
            <a:r>
              <a:rPr lang="en-US" dirty="0"/>
              <a:t> ha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</a:t>
            </a:r>
            <a:r>
              <a:rPr lang="en-US" dirty="0" err="1"/>
              <a:t>háromszög</a:t>
            </a:r>
            <a:r>
              <a:rPr lang="en-US" dirty="0"/>
              <a:t>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</a:t>
            </a:r>
            <a:r>
              <a:rPr lang="en-US" dirty="0"/>
              <a:t>,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él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</a:t>
            </a:r>
            <a:r>
              <a:rPr lang="en-US" dirty="0" err="1"/>
              <a:t>Egyszer</a:t>
            </a:r>
            <a:r>
              <a:rPr lang="hu-HU" dirty="0"/>
              <a:t>ű</a:t>
            </a:r>
            <a:r>
              <a:rPr lang="en-US" dirty="0"/>
              <a:t>” </a:t>
            </a:r>
            <a:r>
              <a:rPr lang="en-US" dirty="0" err="1"/>
              <a:t>megoldás</a:t>
            </a:r>
            <a:r>
              <a:rPr lang="en-US" dirty="0"/>
              <a:t>: </a:t>
            </a:r>
            <a:r>
              <a:rPr lang="en-US" dirty="0" err="1"/>
              <a:t>megcsinálod</a:t>
            </a:r>
            <a:r>
              <a:rPr lang="en-US" dirty="0"/>
              <a:t> a CPU-n: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árnyéktestet</a:t>
            </a:r>
            <a:r>
              <a:rPr lang="en-US" dirty="0"/>
              <a:t> </a:t>
            </a:r>
            <a:r>
              <a:rPr lang="en-US" dirty="0" err="1"/>
              <a:t>még</a:t>
            </a:r>
            <a:r>
              <a:rPr lang="en-US" dirty="0"/>
              <a:t> </a:t>
            </a:r>
            <a:r>
              <a:rPr lang="en-US" dirty="0" err="1"/>
              <a:t>ezután</a:t>
            </a:r>
            <a:r>
              <a:rPr lang="en-US" dirty="0"/>
              <a:t> is </a:t>
            </a:r>
            <a:r>
              <a:rPr lang="en-US" dirty="0" err="1"/>
              <a:t>generálhatod</a:t>
            </a:r>
            <a:r>
              <a:rPr lang="en-US" dirty="0"/>
              <a:t> a GPU-n, </a:t>
            </a:r>
            <a:r>
              <a:rPr lang="en-US" dirty="0" err="1"/>
              <a:t>na</a:t>
            </a:r>
            <a:r>
              <a:rPr lang="en-US" dirty="0"/>
              <a:t> de…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…a CPU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sziluett</a:t>
            </a:r>
            <a:r>
              <a:rPr lang="en-US" dirty="0"/>
              <a:t> </a:t>
            </a:r>
            <a:r>
              <a:rPr lang="en-US" dirty="0" err="1"/>
              <a:t>memóriát</a:t>
            </a:r>
            <a:r>
              <a:rPr lang="en-US" dirty="0"/>
              <a:t> </a:t>
            </a:r>
            <a:r>
              <a:rPr lang="en-US" dirty="0" err="1"/>
              <a:t>foglal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(</a:t>
            </a:r>
            <a:r>
              <a:rPr lang="en-US" dirty="0" err="1"/>
              <a:t>nagy</a:t>
            </a:r>
            <a:r>
              <a:rPr lang="en-US" dirty="0"/>
              <a:t> </a:t>
            </a:r>
            <a:r>
              <a:rPr lang="en-US" dirty="0" err="1"/>
              <a:t>jeleneteknél</a:t>
            </a:r>
            <a:r>
              <a:rPr lang="en-US" dirty="0"/>
              <a:t>) </a:t>
            </a:r>
            <a:r>
              <a:rPr lang="en-US" dirty="0" err="1"/>
              <a:t>lassú</a:t>
            </a:r>
            <a:r>
              <a:rPr lang="en-US" dirty="0"/>
              <a:t> </a:t>
            </a:r>
            <a:r>
              <a:rPr lang="en-US" dirty="0" err="1"/>
              <a:t>legenerálni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Modern </a:t>
            </a:r>
            <a:r>
              <a:rPr lang="en-US" dirty="0" err="1"/>
              <a:t>megoldás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egészet</a:t>
            </a:r>
            <a:r>
              <a:rPr lang="en-US" dirty="0"/>
              <a:t> </a:t>
            </a:r>
            <a:r>
              <a:rPr lang="en-US" dirty="0" err="1"/>
              <a:t>átviszed</a:t>
            </a:r>
            <a:r>
              <a:rPr lang="en-US" dirty="0"/>
              <a:t>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-be (a </a:t>
            </a:r>
            <a:r>
              <a:rPr lang="en-US" dirty="0" err="1"/>
              <a:t>feladat</a:t>
            </a:r>
            <a:r>
              <a:rPr lang="en-US" dirty="0"/>
              <a:t> is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lesz</a:t>
            </a:r>
            <a:r>
              <a:rPr lang="en-US" dirty="0"/>
              <a:t>):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Ehhez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generálnod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szomszédsági</a:t>
            </a:r>
            <a:r>
              <a:rPr lang="en-US" dirty="0"/>
              <a:t> (</a:t>
            </a:r>
            <a:r>
              <a:rPr lang="en-US" i="1" dirty="0"/>
              <a:t>adjacency</a:t>
            </a:r>
            <a:r>
              <a:rPr lang="en-US" dirty="0"/>
              <a:t>) </a:t>
            </a:r>
            <a:r>
              <a:rPr lang="en-US" dirty="0" err="1"/>
              <a:t>információt</a:t>
            </a:r>
            <a:r>
              <a:rPr lang="en-US" dirty="0"/>
              <a:t> is…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egetrengető</a:t>
            </a:r>
            <a:r>
              <a:rPr lang="en-US" dirty="0"/>
              <a:t> </a:t>
            </a:r>
            <a:r>
              <a:rPr lang="en-US" dirty="0" err="1"/>
              <a:t>dolog</a:t>
            </a:r>
            <a:r>
              <a:rPr lang="en-US" dirty="0"/>
              <a:t>, de </a:t>
            </a:r>
            <a:r>
              <a:rPr lang="en-US" dirty="0" err="1"/>
              <a:t>előre</a:t>
            </a:r>
            <a:r>
              <a:rPr lang="en-US" dirty="0"/>
              <a:t> </a:t>
            </a:r>
            <a:r>
              <a:rPr lang="en-US" dirty="0" err="1"/>
              <a:t>megcsináltam</a:t>
            </a:r>
            <a:r>
              <a:rPr lang="en-US" dirty="0"/>
              <a:t> (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</a:t>
            </a:r>
            <a:r>
              <a:rPr lang="en-US" dirty="0" err="1"/>
              <a:t>rendes</a:t>
            </a:r>
            <a:r>
              <a:rPr lang="en-US" dirty="0"/>
              <a:t> </a:t>
            </a:r>
            <a:r>
              <a:rPr lang="en-US" dirty="0" err="1"/>
              <a:t>vagyok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Feladat</a:t>
            </a:r>
            <a:r>
              <a:rPr lang="en-US" dirty="0"/>
              <a:t>: </a:t>
            </a:r>
            <a:r>
              <a:rPr lang="en-US" dirty="0" err="1"/>
              <a:t>implementáld</a:t>
            </a:r>
            <a:r>
              <a:rPr lang="en-US" dirty="0"/>
              <a:t> le a </a:t>
            </a:r>
            <a:r>
              <a:rPr lang="en-US" i="1" dirty="0"/>
              <a:t>geometry </a:t>
            </a:r>
            <a:r>
              <a:rPr lang="en-US" i="1" dirty="0" err="1"/>
              <a:t>shader</a:t>
            </a:r>
            <a:r>
              <a:rPr lang="en-US" dirty="0"/>
              <a:t> </a:t>
            </a:r>
            <a:r>
              <a:rPr lang="en-US" dirty="0" err="1"/>
              <a:t>hiányzó</a:t>
            </a:r>
            <a:r>
              <a:rPr lang="en-US" dirty="0"/>
              <a:t> </a:t>
            </a:r>
            <a:r>
              <a:rPr lang="en-US" dirty="0" err="1"/>
              <a:t>részeit</a:t>
            </a:r>
            <a:r>
              <a:rPr lang="en-US" dirty="0"/>
              <a:t>!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837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D2DD-590D-45E8-82B5-0A353B9F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Meggondolások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D50F-10B1-49B2-85EA-9F48CEA8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shadow volume</a:t>
            </a:r>
            <a:r>
              <a:rPr lang="en-US" dirty="0"/>
              <a:t>-</a:t>
            </a:r>
            <a:r>
              <a:rPr lang="en-US" dirty="0" err="1"/>
              <a:t>ot</a:t>
            </a:r>
            <a:r>
              <a:rPr lang="en-US" dirty="0"/>
              <a:t> be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err="1"/>
              <a:t>fedni</a:t>
            </a:r>
            <a:r>
              <a:rPr lang="en-US"/>
              <a:t> </a:t>
            </a:r>
            <a:r>
              <a:rPr lang="en-US" i="1"/>
              <a:t>(megj.: nem mindig)</a:t>
            </a:r>
            <a:r>
              <a:rPr lang="en-US"/>
              <a:t>,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megtehető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/>
              <a:t>Front cap</a:t>
            </a:r>
            <a:r>
              <a:rPr lang="en-US" dirty="0"/>
              <a:t>: 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felé</a:t>
            </a:r>
            <a:r>
              <a:rPr lang="en-US" dirty="0"/>
              <a:t> </a:t>
            </a:r>
            <a:r>
              <a:rPr lang="en-US" dirty="0" err="1"/>
              <a:t>néző</a:t>
            </a:r>
            <a:r>
              <a:rPr lang="en-US" dirty="0"/>
              <a:t> </a:t>
            </a:r>
            <a:r>
              <a:rPr lang="en-US" dirty="0" err="1"/>
              <a:t>háromszögek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 dirty="0"/>
              <a:t>Back cap</a:t>
            </a:r>
            <a:r>
              <a:rPr lang="en-US" dirty="0"/>
              <a:t>: </a:t>
            </a:r>
            <a:r>
              <a:rPr lang="en-US" dirty="0" err="1"/>
              <a:t>ugyanezek</a:t>
            </a:r>
            <a:r>
              <a:rPr lang="en-US" dirty="0"/>
              <a:t> </a:t>
            </a:r>
            <a:r>
              <a:rPr lang="en-US" dirty="0" err="1"/>
              <a:t>fordított</a:t>
            </a:r>
            <a:r>
              <a:rPr lang="en-US" dirty="0"/>
              <a:t> </a:t>
            </a:r>
            <a:r>
              <a:rPr lang="en-US" dirty="0" err="1"/>
              <a:t>bejárással</a:t>
            </a:r>
            <a:r>
              <a:rPr lang="en-US" dirty="0"/>
              <a:t>, </a:t>
            </a:r>
            <a:r>
              <a:rPr lang="en-US" dirty="0" err="1"/>
              <a:t>fényirányban</a:t>
            </a:r>
            <a:r>
              <a:rPr lang="en-US" dirty="0"/>
              <a:t> </a:t>
            </a:r>
            <a:r>
              <a:rPr lang="en-US" dirty="0" err="1"/>
              <a:t>kivetítve</a:t>
            </a:r>
            <a:r>
              <a:rPr lang="en-US" dirty="0"/>
              <a:t> a </a:t>
            </a:r>
            <a:r>
              <a:rPr lang="en-US" dirty="0" err="1"/>
              <a:t>végtelenbe</a:t>
            </a:r>
            <a:r>
              <a:rPr lang="en-US" dirty="0"/>
              <a:t> (w = 0)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</a:t>
            </a:r>
            <a:r>
              <a:rPr lang="en-US" dirty="0" err="1"/>
              <a:t>palást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</a:t>
            </a:r>
            <a:r>
              <a:rPr lang="en-US" dirty="0" err="1"/>
              <a:t>élvertexek</a:t>
            </a:r>
            <a:r>
              <a:rPr lang="en-US" dirty="0"/>
              <a:t> ill. </a:t>
            </a:r>
            <a:r>
              <a:rPr lang="en-US" dirty="0" err="1"/>
              <a:t>ezek</a:t>
            </a:r>
            <a:r>
              <a:rPr lang="en-US" dirty="0"/>
              <a:t> </a:t>
            </a:r>
            <a:r>
              <a:rPr lang="en-US" dirty="0" err="1"/>
              <a:t>kivetítve</a:t>
            </a:r>
            <a:r>
              <a:rPr lang="en-US" dirty="0"/>
              <a:t> a </a:t>
            </a:r>
            <a:r>
              <a:rPr lang="en-US" dirty="0" err="1"/>
              <a:t>fényirány</a:t>
            </a:r>
            <a:r>
              <a:rPr lang="en-US" dirty="0"/>
              <a:t> </a:t>
            </a:r>
            <a:r>
              <a:rPr lang="en-US" dirty="0" err="1"/>
              <a:t>mentén</a:t>
            </a:r>
            <a:r>
              <a:rPr lang="en-US" dirty="0"/>
              <a:t> (4 vertex </a:t>
            </a:r>
            <a:r>
              <a:rPr lang="en-US" dirty="0" err="1"/>
              <a:t>élenként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Baj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i="1" dirty="0"/>
              <a:t>2-manifold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egyezik</a:t>
            </a:r>
            <a:r>
              <a:rPr lang="en-US" dirty="0"/>
              <a:t> meg, </a:t>
            </a:r>
            <a:r>
              <a:rPr lang="en-US" dirty="0" err="1"/>
              <a:t>ettől</a:t>
            </a:r>
            <a:r>
              <a:rPr lang="en-US" dirty="0"/>
              <a:t> a </a:t>
            </a:r>
            <a:r>
              <a:rPr lang="en-US" i="1" dirty="0"/>
              <a:t>front cap</a:t>
            </a:r>
            <a:r>
              <a:rPr lang="en-US" dirty="0"/>
              <a:t> </a:t>
            </a:r>
            <a:r>
              <a:rPr lang="en-US" i="1" dirty="0" err="1"/>
              <a:t>zfight</a:t>
            </a:r>
            <a:r>
              <a:rPr lang="en-US" dirty="0" err="1"/>
              <a:t>-ol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</a:t>
            </a:r>
            <a:r>
              <a:rPr lang="en-US" dirty="0" err="1"/>
              <a:t>Megoldás</a:t>
            </a:r>
            <a:r>
              <a:rPr lang="en-US" dirty="0"/>
              <a:t>” (</a:t>
            </a:r>
            <a:r>
              <a:rPr lang="en-US" dirty="0" err="1"/>
              <a:t>csalás</a:t>
            </a:r>
            <a:r>
              <a:rPr lang="en-US" dirty="0"/>
              <a:t>): </a:t>
            </a:r>
            <a:r>
              <a:rPr lang="en-US" dirty="0" err="1"/>
              <a:t>vedd</a:t>
            </a:r>
            <a:r>
              <a:rPr lang="en-US" dirty="0"/>
              <a:t> </a:t>
            </a:r>
            <a:r>
              <a:rPr lang="en-US" dirty="0" err="1"/>
              <a:t>kisebbre</a:t>
            </a:r>
            <a:r>
              <a:rPr lang="en-US" dirty="0"/>
              <a:t>, mint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told </a:t>
            </a:r>
            <a:r>
              <a:rPr lang="en-US" dirty="0" err="1"/>
              <a:t>beljebb</a:t>
            </a:r>
            <a:r>
              <a:rPr lang="en-US" dirty="0"/>
              <a:t>…)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back cap</a:t>
            </a:r>
            <a:r>
              <a:rPr lang="en-US" dirty="0"/>
              <a:t>-</a:t>
            </a:r>
            <a:r>
              <a:rPr lang="en-US" dirty="0" err="1"/>
              <a:t>hez</a:t>
            </a:r>
            <a:r>
              <a:rPr lang="en-US" dirty="0"/>
              <a:t> </a:t>
            </a:r>
            <a:r>
              <a:rPr lang="en-US" dirty="0" err="1"/>
              <a:t>használható</a:t>
            </a:r>
            <a:r>
              <a:rPr lang="en-US" dirty="0"/>
              <a:t> a </a:t>
            </a:r>
            <a:r>
              <a:rPr lang="en-US" sz="1600" dirty="0">
                <a:latin typeface="Consolas" panose="020B0609020204030204" pitchFamily="49" charset="0"/>
              </a:rPr>
              <a:t>GL_DEPTH_CLAMP</a:t>
            </a:r>
            <a:r>
              <a:rPr lang="en-US" dirty="0"/>
              <a:t> (</a:t>
            </a:r>
            <a:r>
              <a:rPr lang="en-US" dirty="0" err="1"/>
              <a:t>kikapcsolja</a:t>
            </a:r>
            <a:r>
              <a:rPr lang="en-US" dirty="0"/>
              <a:t> a </a:t>
            </a:r>
            <a:r>
              <a:rPr lang="en-US" i="1" dirty="0"/>
              <a:t>near/far clipping</a:t>
            </a:r>
            <a:r>
              <a:rPr lang="en-US" dirty="0"/>
              <a:t>-et)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Vagy</a:t>
            </a:r>
            <a:r>
              <a:rPr lang="en-US" dirty="0"/>
              <a:t>: a </a:t>
            </a:r>
            <a:r>
              <a:rPr lang="en-US" dirty="0" err="1"/>
              <a:t>projekciós</a:t>
            </a:r>
            <a:r>
              <a:rPr lang="en-US" dirty="0"/>
              <a:t> </a:t>
            </a:r>
            <a:r>
              <a:rPr lang="en-US" dirty="0" err="1"/>
              <a:t>mátrixot</a:t>
            </a:r>
            <a:r>
              <a:rPr lang="en-US" dirty="0"/>
              <a:t> </a:t>
            </a:r>
            <a:r>
              <a:rPr lang="en-US" dirty="0" err="1"/>
              <a:t>módosítsd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távoli</a:t>
            </a:r>
            <a:r>
              <a:rPr lang="en-US" dirty="0"/>
              <a:t> </a:t>
            </a:r>
            <a:r>
              <a:rPr lang="en-US" dirty="0" err="1"/>
              <a:t>vágósík</a:t>
            </a:r>
            <a:r>
              <a:rPr lang="en-US" dirty="0"/>
              <a:t> a </a:t>
            </a:r>
            <a:r>
              <a:rPr lang="en-US" dirty="0" err="1"/>
              <a:t>végtelenben</a:t>
            </a:r>
            <a:r>
              <a:rPr lang="en-US" dirty="0"/>
              <a:t> </a:t>
            </a:r>
            <a:r>
              <a:rPr lang="en-US" dirty="0" err="1"/>
              <a:t>legyen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Amit </a:t>
            </a:r>
            <a:r>
              <a:rPr lang="en-US" b="1" dirty="0"/>
              <a:t>ne </a:t>
            </a:r>
            <a:r>
              <a:rPr lang="en-US" b="1" dirty="0" err="1"/>
              <a:t>használj</a:t>
            </a:r>
            <a:r>
              <a:rPr lang="en-US" dirty="0"/>
              <a:t>: </a:t>
            </a:r>
            <a:r>
              <a:rPr lang="en-US" sz="1600" dirty="0" err="1">
                <a:latin typeface="Consolas" panose="020B0609020204030204" pitchFamily="49" charset="0"/>
              </a:rPr>
              <a:t>glPolygonOffset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dirty="0" err="1"/>
              <a:t>Bár</a:t>
            </a:r>
            <a:r>
              <a:rPr lang="en-US" dirty="0"/>
              <a:t> </a:t>
            </a:r>
            <a:r>
              <a:rPr lang="en-US" dirty="0" err="1"/>
              <a:t>szimpatikus</a:t>
            </a:r>
            <a:r>
              <a:rPr lang="en-US" dirty="0"/>
              <a:t> </a:t>
            </a:r>
            <a:r>
              <a:rPr lang="en-US" dirty="0" err="1"/>
              <a:t>megoldás</a:t>
            </a:r>
            <a:r>
              <a:rPr lang="en-US" dirty="0"/>
              <a:t>, </a:t>
            </a:r>
            <a:r>
              <a:rPr lang="en-US" i="1" dirty="0"/>
              <a:t>artifact</a:t>
            </a:r>
            <a:r>
              <a:rPr lang="en-US" dirty="0"/>
              <a:t>-</a:t>
            </a:r>
            <a:r>
              <a:rPr lang="en-US" dirty="0" err="1"/>
              <a:t>okat</a:t>
            </a:r>
            <a:r>
              <a:rPr lang="en-US" dirty="0"/>
              <a:t> </a:t>
            </a:r>
            <a:r>
              <a:rPr lang="en-US" dirty="0" err="1"/>
              <a:t>okozhat</a:t>
            </a:r>
            <a:endParaRPr lang="en-US" sz="16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ötletekhez</a:t>
            </a:r>
            <a:r>
              <a:rPr lang="en-US" dirty="0"/>
              <a:t>, </a:t>
            </a:r>
            <a:r>
              <a:rPr lang="en-US" dirty="0" err="1"/>
              <a:t>optimalizációkhoz</a:t>
            </a:r>
            <a:r>
              <a:rPr lang="en-US" dirty="0"/>
              <a:t> ld. </a:t>
            </a:r>
            <a:r>
              <a:rPr lang="en-US" dirty="0" err="1">
                <a:hlinkClick r:id="rId2"/>
              </a:rPr>
              <a:t>Gamasutra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12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B506-372F-4D6B-80B2-4ACAC08E2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Stencil buffer </a:t>
            </a:r>
            <a:r>
              <a:rPr lang="en-US" dirty="0" err="1"/>
              <a:t>kitöltése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324BD-7924-461A-9CEF-98E9CF0D2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módszer</a:t>
            </a:r>
            <a:r>
              <a:rPr lang="en-US" dirty="0"/>
              <a:t> van: </a:t>
            </a:r>
            <a:r>
              <a:rPr lang="en-US" i="1" dirty="0"/>
              <a:t>z-pass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i="1" dirty="0"/>
              <a:t>z-fail</a:t>
            </a:r>
            <a:r>
              <a:rPr lang="en-US" dirty="0"/>
              <a:t> (a.k.a. </a:t>
            </a:r>
            <a:r>
              <a:rPr lang="en-US" i="1" dirty="0"/>
              <a:t>Carmack’s reverse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Utóbbit</a:t>
            </a:r>
            <a:r>
              <a:rPr lang="en-US" dirty="0"/>
              <a:t> a </a:t>
            </a:r>
            <a:r>
              <a:rPr lang="en-US" i="1" dirty="0"/>
              <a:t>Creative</a:t>
            </a:r>
            <a:r>
              <a:rPr lang="en-US" dirty="0"/>
              <a:t> </a:t>
            </a:r>
            <a:r>
              <a:rPr lang="en-US" dirty="0" err="1"/>
              <a:t>szabadalmaztatta</a:t>
            </a:r>
            <a:r>
              <a:rPr lang="en-US" dirty="0"/>
              <a:t>, </a:t>
            </a:r>
            <a:r>
              <a:rPr lang="en-US" dirty="0" err="1"/>
              <a:t>szóval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USA-ban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fizetsz</a:t>
            </a:r>
            <a:r>
              <a:rPr lang="en-US" dirty="0"/>
              <a:t> </a:t>
            </a:r>
            <a:r>
              <a:rPr lang="en-US" dirty="0" err="1"/>
              <a:t>érte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használod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Európában</a:t>
            </a:r>
            <a:r>
              <a:rPr lang="en-US" dirty="0"/>
              <a:t> </a:t>
            </a:r>
            <a:r>
              <a:rPr lang="en-US" dirty="0" err="1"/>
              <a:t>nincsenek</a:t>
            </a:r>
            <a:r>
              <a:rPr lang="en-US" dirty="0"/>
              <a:t> </a:t>
            </a:r>
            <a:r>
              <a:rPr lang="en-US" dirty="0" err="1"/>
              <a:t>szoftverszabadalmak</a:t>
            </a:r>
            <a:r>
              <a:rPr lang="en-US" dirty="0"/>
              <a:t>, </a:t>
            </a:r>
            <a:r>
              <a:rPr lang="en-US" dirty="0" err="1"/>
              <a:t>úgyhogy</a:t>
            </a:r>
            <a:r>
              <a:rPr lang="en-US" dirty="0"/>
              <a:t> </a:t>
            </a:r>
            <a:r>
              <a:rPr lang="en-US" dirty="0" err="1"/>
              <a:t>természetesen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fogjuk</a:t>
            </a:r>
            <a:r>
              <a:rPr lang="en-US" dirty="0"/>
              <a:t> </a:t>
            </a:r>
            <a:r>
              <a:rPr lang="en-US" dirty="0" err="1"/>
              <a:t>használni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ED354-C86F-4165-A4FF-F91AEB9F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12" y="3170595"/>
            <a:ext cx="6896441" cy="29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8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FEB1-8FB2-49B0-AE73-24B046EC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rajzolás</a:t>
            </a:r>
            <a:r>
              <a:rPr lang="en-US" dirty="0"/>
              <a:t> </a:t>
            </a:r>
            <a:r>
              <a:rPr lang="en-US" dirty="0" err="1"/>
              <a:t>menete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011D-CA9F-40CD-A13B-CBFD4BB2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0.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i="1" dirty="0"/>
              <a:t>z-only pass</a:t>
            </a:r>
            <a:r>
              <a:rPr lang="en-US" dirty="0"/>
              <a:t>, </a:t>
            </a:r>
            <a:r>
              <a:rPr lang="en-US" dirty="0" err="1"/>
              <a:t>elkerülendő</a:t>
            </a:r>
            <a:r>
              <a:rPr lang="en-US" dirty="0"/>
              <a:t> a </a:t>
            </a:r>
            <a:r>
              <a:rPr lang="en-US" dirty="0" err="1"/>
              <a:t>fölösleges</a:t>
            </a:r>
            <a:r>
              <a:rPr lang="en-US" dirty="0"/>
              <a:t> </a:t>
            </a:r>
            <a:r>
              <a:rPr lang="en-US" i="1" dirty="0"/>
              <a:t>overdraw</a:t>
            </a:r>
            <a:r>
              <a:rPr lang="en-US" dirty="0"/>
              <a:t>-</a:t>
            </a:r>
            <a:r>
              <a:rPr lang="en-US" dirty="0" err="1"/>
              <a:t>okat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[color/z-write </a:t>
            </a:r>
            <a:r>
              <a:rPr lang="en-US" i="1" dirty="0" err="1"/>
              <a:t>letilt</a:t>
            </a:r>
            <a:r>
              <a:rPr lang="en-US" i="1" dirty="0"/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1.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i="1" dirty="0"/>
              <a:t>stencil buffer</a:t>
            </a:r>
            <a:r>
              <a:rPr lang="en-US" dirty="0"/>
              <a:t> </a:t>
            </a:r>
            <a:r>
              <a:rPr lang="en-US" dirty="0" err="1"/>
              <a:t>kitöltése</a:t>
            </a:r>
            <a:r>
              <a:rPr lang="en-US" dirty="0"/>
              <a:t>. Ha </a:t>
            </a:r>
            <a:r>
              <a:rPr lang="en-US" dirty="0" err="1"/>
              <a:t>valahol</a:t>
            </a:r>
            <a:r>
              <a:rPr lang="en-US" dirty="0"/>
              <a:t> </a:t>
            </a:r>
            <a:r>
              <a:rPr lang="en-US" dirty="0" err="1"/>
              <a:t>árnyék</a:t>
            </a:r>
            <a:r>
              <a:rPr lang="en-US" dirty="0"/>
              <a:t> van, </a:t>
            </a:r>
            <a:r>
              <a:rPr lang="en-US" dirty="0" err="1"/>
              <a:t>ott</a:t>
            </a:r>
            <a:r>
              <a:rPr lang="en-US" dirty="0"/>
              <a:t> a </a:t>
            </a:r>
            <a:r>
              <a:rPr lang="en-US" i="1" dirty="0"/>
              <a:t>stencil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nemnulla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[color write </a:t>
            </a:r>
            <a:r>
              <a:rPr lang="en-US" i="1" dirty="0" err="1"/>
              <a:t>engedélyez</a:t>
            </a:r>
            <a:r>
              <a:rPr lang="en-US" i="1" dirty="0"/>
              <a:t>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2. </a:t>
            </a:r>
            <a:r>
              <a:rPr lang="en-US" b="1" dirty="0" err="1"/>
              <a:t>lépés</a:t>
            </a:r>
            <a:r>
              <a:rPr lang="en-US" dirty="0"/>
              <a:t>: </a:t>
            </a:r>
            <a:r>
              <a:rPr lang="en-US" dirty="0" err="1"/>
              <a:t>rajzolás</a:t>
            </a:r>
            <a:r>
              <a:rPr lang="en-US" dirty="0"/>
              <a:t> a </a:t>
            </a:r>
            <a:r>
              <a:rPr lang="en-US" dirty="0" err="1"/>
              <a:t>fénnyel</a:t>
            </a:r>
            <a:r>
              <a:rPr lang="en-US" dirty="0"/>
              <a:t>.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azokat</a:t>
            </a:r>
            <a:r>
              <a:rPr lang="en-US" dirty="0"/>
              <a:t> a </a:t>
            </a:r>
            <a:r>
              <a:rPr lang="en-US" dirty="0" err="1"/>
              <a:t>fragmenteket</a:t>
            </a:r>
            <a:r>
              <a:rPr lang="en-US" dirty="0"/>
              <a:t> </a:t>
            </a:r>
            <a:r>
              <a:rPr lang="en-US" dirty="0" err="1"/>
              <a:t>engedd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, </a:t>
            </a:r>
            <a:r>
              <a:rPr lang="en-US" dirty="0" err="1"/>
              <a:t>ahol</a:t>
            </a:r>
            <a:r>
              <a:rPr lang="en-US" dirty="0"/>
              <a:t> a </a:t>
            </a:r>
            <a:r>
              <a:rPr lang="en-US" i="1" dirty="0"/>
              <a:t>stencil</a:t>
            </a:r>
            <a:r>
              <a:rPr lang="en-US" dirty="0"/>
              <a:t> </a:t>
            </a:r>
            <a:r>
              <a:rPr lang="en-US" dirty="0" err="1"/>
              <a:t>nulla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(</a:t>
            </a:r>
            <a:r>
              <a:rPr lang="en-US" i="1" dirty="0" err="1"/>
              <a:t>megj</a:t>
            </a:r>
            <a:r>
              <a:rPr lang="en-US" i="1" dirty="0"/>
              <a:t>.: </a:t>
            </a:r>
            <a:r>
              <a:rPr lang="en-US" i="1" dirty="0" err="1"/>
              <a:t>természetesen</a:t>
            </a:r>
            <a:r>
              <a:rPr lang="en-US" i="1" dirty="0"/>
              <a:t> additive blending-gel)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Régebben</a:t>
            </a:r>
            <a:r>
              <a:rPr lang="en-US" dirty="0"/>
              <a:t> </a:t>
            </a:r>
            <a:r>
              <a:rPr lang="en-US" dirty="0" err="1"/>
              <a:t>használatos</a:t>
            </a:r>
            <a:r>
              <a:rPr lang="en-US" dirty="0"/>
              <a:t> volt </a:t>
            </a:r>
            <a:r>
              <a:rPr lang="en-US" dirty="0" err="1"/>
              <a:t>az</a:t>
            </a:r>
            <a:r>
              <a:rPr lang="en-US" dirty="0"/>
              <a:t> is,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kiraktak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i="1" dirty="0" err="1"/>
              <a:t>fullscreen</a:t>
            </a:r>
            <a:r>
              <a:rPr lang="en-US" i="1" dirty="0"/>
              <a:t> quad</a:t>
            </a:r>
            <a:r>
              <a:rPr lang="en-US" dirty="0"/>
              <a:t>-</a:t>
            </a:r>
            <a:r>
              <a:rPr lang="en-US" dirty="0" err="1"/>
              <a:t>ot</a:t>
            </a:r>
            <a:r>
              <a:rPr lang="en-US" dirty="0"/>
              <a:t> </a:t>
            </a:r>
            <a:r>
              <a:rPr lang="en-US" i="1" dirty="0"/>
              <a:t>multiplicative blending</a:t>
            </a:r>
            <a:r>
              <a:rPr lang="en-US" dirty="0"/>
              <a:t>-gel, de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u="sng" dirty="0" err="1"/>
              <a:t>helytelen</a:t>
            </a:r>
            <a:r>
              <a:rPr lang="en-US" dirty="0"/>
              <a:t> (</a:t>
            </a:r>
            <a:r>
              <a:rPr lang="en-US" dirty="0" err="1"/>
              <a:t>főleg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esetén</a:t>
            </a:r>
            <a:r>
              <a:rPr lang="en-US" dirty="0"/>
              <a:t>); </a:t>
            </a:r>
            <a:r>
              <a:rPr lang="en-US" dirty="0" err="1"/>
              <a:t>speciel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i="1" dirty="0" err="1"/>
              <a:t>ArchiCAD</a:t>
            </a:r>
            <a:r>
              <a:rPr lang="en-US" dirty="0"/>
              <a:t> is </a:t>
            </a:r>
            <a:r>
              <a:rPr lang="en-US" dirty="0" err="1"/>
              <a:t>ezt</a:t>
            </a:r>
            <a:r>
              <a:rPr lang="en-US" dirty="0"/>
              <a:t> </a:t>
            </a:r>
            <a:r>
              <a:rPr lang="en-US" dirty="0" err="1"/>
              <a:t>csinálta</a:t>
            </a:r>
            <a:r>
              <a:rPr lang="en-US" dirty="0"/>
              <a:t> </a:t>
            </a:r>
            <a:r>
              <a:rPr lang="en-US" dirty="0" err="1"/>
              <a:t>annó</a:t>
            </a:r>
            <a:r>
              <a:rPr lang="en-US" dirty="0"/>
              <a:t>…</a:t>
            </a:r>
          </a:p>
          <a:p>
            <a:pPr>
              <a:buFont typeface="Wingdings" panose="05000000000000000000" pitchFamily="2" charset="2"/>
              <a:buChar char="§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9317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BCE9-77B4-43E2-A2EA-77A181F2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hibás</a:t>
            </a:r>
            <a:r>
              <a:rPr lang="en-US" dirty="0"/>
              <a:t> </a:t>
            </a:r>
            <a:r>
              <a:rPr lang="en-US" dirty="0" err="1"/>
              <a:t>önárnyék</a:t>
            </a:r>
            <a:r>
              <a:rPr lang="en-US" dirty="0"/>
              <a:t> (Jedi Outcast)</a:t>
            </a:r>
            <a:endParaRPr lang="hu-H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D125E0C-C1AC-4503-B8D9-584BE3202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említett</a:t>
            </a:r>
            <a:r>
              <a:rPr lang="en-US" dirty="0"/>
              <a:t> </a:t>
            </a:r>
            <a:r>
              <a:rPr lang="en-US" i="1" dirty="0" err="1"/>
              <a:t>fullscreen</a:t>
            </a:r>
            <a:r>
              <a:rPr lang="en-US" i="1" dirty="0"/>
              <a:t> quad</a:t>
            </a:r>
            <a:r>
              <a:rPr lang="en-US" dirty="0"/>
              <a:t>, </a:t>
            </a:r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rossz</a:t>
            </a:r>
            <a:r>
              <a:rPr lang="en-US" dirty="0"/>
              <a:t> </a:t>
            </a:r>
            <a:r>
              <a:rPr lang="en-US" i="1" dirty="0"/>
              <a:t>multi-pass lighting</a:t>
            </a:r>
            <a:r>
              <a:rPr lang="en-US" dirty="0"/>
              <a:t> </a:t>
            </a:r>
            <a:r>
              <a:rPr lang="en-US" dirty="0" err="1"/>
              <a:t>miatt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Sőt</a:t>
            </a:r>
            <a:r>
              <a:rPr lang="en-US" dirty="0"/>
              <a:t>, </a:t>
            </a:r>
            <a:r>
              <a:rPr lang="en-US" dirty="0" err="1"/>
              <a:t>mivel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vet </a:t>
            </a:r>
            <a:r>
              <a:rPr lang="en-US" dirty="0" err="1"/>
              <a:t>árnyékot</a:t>
            </a:r>
            <a:r>
              <a:rPr lang="en-US" dirty="0"/>
              <a:t>, </a:t>
            </a:r>
            <a:r>
              <a:rPr lang="en-US" dirty="0" err="1"/>
              <a:t>időnként</a:t>
            </a:r>
            <a:r>
              <a:rPr lang="en-US" dirty="0"/>
              <a:t> </a:t>
            </a:r>
            <a:r>
              <a:rPr lang="en-US" dirty="0" err="1"/>
              <a:t>megjelenik</a:t>
            </a:r>
            <a:r>
              <a:rPr lang="en-US" dirty="0"/>
              <a:t> a </a:t>
            </a:r>
            <a:r>
              <a:rPr lang="en-US" dirty="0" err="1"/>
              <a:t>plafonon</a:t>
            </a:r>
            <a:r>
              <a:rPr lang="en-US" dirty="0"/>
              <a:t> 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996CC-7AA0-4151-83B9-BEFB808D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60" y="2680888"/>
            <a:ext cx="6797449" cy="34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2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0C4F-068D-4D5E-BCD1-2E5050C4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Példa</a:t>
            </a:r>
            <a:r>
              <a:rPr lang="en-US" dirty="0"/>
              <a:t>: </a:t>
            </a:r>
            <a:r>
              <a:rPr lang="en-US" dirty="0" err="1"/>
              <a:t>helyes</a:t>
            </a:r>
            <a:r>
              <a:rPr lang="en-US" dirty="0"/>
              <a:t> </a:t>
            </a:r>
            <a:r>
              <a:rPr lang="en-US" dirty="0" err="1"/>
              <a:t>önárnyék</a:t>
            </a:r>
            <a:r>
              <a:rPr lang="en-US" dirty="0"/>
              <a:t> (Doom 3 BFG)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1605-0ACC-48B2-A7EB-5DBF0CCDD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i="1" dirty="0"/>
              <a:t>Doom 3</a:t>
            </a:r>
            <a:r>
              <a:rPr lang="en-US" dirty="0"/>
              <a:t>-ban (</a:t>
            </a:r>
            <a:r>
              <a:rPr lang="en-US" dirty="0" err="1"/>
              <a:t>állítólag</a:t>
            </a:r>
            <a:r>
              <a:rPr lang="en-US" dirty="0"/>
              <a:t>) </a:t>
            </a:r>
            <a:r>
              <a:rPr lang="en-US" dirty="0" err="1"/>
              <a:t>ki</a:t>
            </a:r>
            <a:r>
              <a:rPr lang="en-US" dirty="0"/>
              <a:t> volt </a:t>
            </a:r>
            <a:r>
              <a:rPr lang="en-US" dirty="0" err="1"/>
              <a:t>kapcsolva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67E1D-3356-4DC0-ADA7-593AE319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2289919"/>
            <a:ext cx="6496596" cy="38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071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2314</TotalTime>
  <Words>869</Words>
  <Application>Microsoft Office PowerPoint</Application>
  <PresentationFormat>Widescreen</PresentationFormat>
  <Paragraphs>75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Consolas</vt:lpstr>
      <vt:lpstr>Wingdings</vt:lpstr>
      <vt:lpstr>Retrospect</vt:lpstr>
      <vt:lpstr>Shadow Volume</vt:lpstr>
      <vt:lpstr>Bevezető: árnyékolási módszerek</vt:lpstr>
      <vt:lpstr>Shadow volume</vt:lpstr>
      <vt:lpstr>Előkészületek</vt:lpstr>
      <vt:lpstr>Meggondolások</vt:lpstr>
      <vt:lpstr>Stencil buffer kitöltése</vt:lpstr>
      <vt:lpstr>A rajzolás menete</vt:lpstr>
      <vt:lpstr>Példa: hibás önárnyék (Jedi Outcast)</vt:lpstr>
      <vt:lpstr>Példa: helyes önárnyék (Doom 3 BFG)</vt:lpstr>
      <vt:lpstr>Példa: extrém eset (ArchiCAD)</vt:lpstr>
      <vt:lpstr>Ha nem használsz 2-manifold-ot…</vt:lpstr>
      <vt:lpstr>A feladatokról: ez kell legyen az eredmény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691</cp:revision>
  <cp:lastPrinted>2018-03-19T11:08:22Z</cp:lastPrinted>
  <dcterms:created xsi:type="dcterms:W3CDTF">2018-02-19T12:40:58Z</dcterms:created>
  <dcterms:modified xsi:type="dcterms:W3CDTF">2018-05-04T15:40:39Z</dcterms:modified>
</cp:coreProperties>
</file>